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394" r:id="rId17"/>
    <p:sldId id="260" r:id="rId18"/>
    <p:sldId id="388" r:id="rId19"/>
    <p:sldId id="387" r:id="rId20"/>
    <p:sldId id="390" r:id="rId21"/>
    <p:sldId id="370" r:id="rId22"/>
    <p:sldId id="391" r:id="rId23"/>
    <p:sldId id="392" r:id="rId24"/>
    <p:sldId id="393" r:id="rId25"/>
    <p:sldId id="395" r:id="rId26"/>
    <p:sldId id="396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415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80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849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265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91707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496304"/>
            <a:ext cx="46305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496304"/>
            <a:ext cx="482743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게임에서 버튼 클릭 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재생되는 효과음을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1881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87624"/>
            <a:ext cx="64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악기 및 장단 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45667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52948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255419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 Helpers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1516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586057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LaserPointer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Sphere Collider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이용해 버튼 클릭 기능을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악기 채를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악기 연주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하기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188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126001" y="1057325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244006" y="2014102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549711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418146" y="4292686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재즈 장르를 체험할 수 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여러 상호작용을 통해 체험 가능하다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피아노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색소폰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베이스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드럼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857780" y="4292686"/>
            <a:ext cx="4094734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408515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126001" y="1728575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시작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컨트롤러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정보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726843" y="2019579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368229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590434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20328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567246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418145" y="3601230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849554" y="3601230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0409-BECC-324B-9ADB-BF2E8D77033C}"/>
              </a:ext>
            </a:extLst>
          </p:cNvPr>
          <p:cNvSpPr txBox="1"/>
          <p:nvPr/>
        </p:nvSpPr>
        <p:spPr>
          <a:xfrm>
            <a:off x="7939708" y="4481846"/>
            <a:ext cx="4111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사물놀이 장르를 체험할 수 있다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악기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악기의 설명 및 샘플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연주하기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장단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장단의 설명 및 샘플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126001" y="1057325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244006" y="2014102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549711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418146" y="4292686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857780" y="4292686"/>
            <a:ext cx="4094734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408515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7E2C37-6561-5740-8167-82AA4D1ED5C9}"/>
              </a:ext>
            </a:extLst>
          </p:cNvPr>
          <p:cNvSpPr txBox="1"/>
          <p:nvPr/>
        </p:nvSpPr>
        <p:spPr>
          <a:xfrm>
            <a:off x="7857779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19099-898E-A646-92FF-D7285E365899}"/>
              </a:ext>
            </a:extLst>
          </p:cNvPr>
          <p:cNvSpPr txBox="1"/>
          <p:nvPr/>
        </p:nvSpPr>
        <p:spPr>
          <a:xfrm>
            <a:off x="8570201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48C8B-7138-D64A-80E0-F35A91F7B365}"/>
              </a:ext>
            </a:extLst>
          </p:cNvPr>
          <p:cNvSpPr txBox="1"/>
          <p:nvPr/>
        </p:nvSpPr>
        <p:spPr>
          <a:xfrm>
            <a:off x="7826536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E9-A739-8843-A49D-8A5294D66EA5}"/>
              </a:ext>
            </a:extLst>
          </p:cNvPr>
          <p:cNvSpPr txBox="1"/>
          <p:nvPr/>
        </p:nvSpPr>
        <p:spPr>
          <a:xfrm>
            <a:off x="8690215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D5D6-5F5D-C74B-A725-30DB1D26A345}"/>
              </a:ext>
            </a:extLst>
          </p:cNvPr>
          <p:cNvSpPr txBox="1"/>
          <p:nvPr/>
        </p:nvSpPr>
        <p:spPr>
          <a:xfrm>
            <a:off x="7844716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A9C52-E797-494A-8F58-9AC3DD6B63C2}"/>
              </a:ext>
            </a:extLst>
          </p:cNvPr>
          <p:cNvSpPr txBox="1"/>
          <p:nvPr/>
        </p:nvSpPr>
        <p:spPr>
          <a:xfrm>
            <a:off x="8336451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E7896-E660-0E4B-9A98-5731478E4344}"/>
              </a:ext>
            </a:extLst>
          </p:cNvPr>
          <p:cNvSpPr txBox="1"/>
          <p:nvPr/>
        </p:nvSpPr>
        <p:spPr>
          <a:xfrm>
            <a:off x="425013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687C-9953-D043-B85B-A579DEDD3872}"/>
              </a:ext>
            </a:extLst>
          </p:cNvPr>
          <p:cNvSpPr txBox="1"/>
          <p:nvPr/>
        </p:nvSpPr>
        <p:spPr>
          <a:xfrm>
            <a:off x="1128954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0BEFE-4692-4E4E-8B3D-EE866B683101}"/>
              </a:ext>
            </a:extLst>
          </p:cNvPr>
          <p:cNvSpPr txBox="1"/>
          <p:nvPr/>
        </p:nvSpPr>
        <p:spPr>
          <a:xfrm>
            <a:off x="406833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566BF-214F-4B4E-9BA7-49398BC0E838}"/>
              </a:ext>
            </a:extLst>
          </p:cNvPr>
          <p:cNvSpPr txBox="1"/>
          <p:nvPr/>
        </p:nvSpPr>
        <p:spPr>
          <a:xfrm>
            <a:off x="1270512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803416-6FEF-8041-9BAD-53AB349E6EFA}"/>
              </a:ext>
            </a:extLst>
          </p:cNvPr>
          <p:cNvSpPr txBox="1"/>
          <p:nvPr/>
        </p:nvSpPr>
        <p:spPr>
          <a:xfrm>
            <a:off x="412714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B7A8E-6656-B341-BDCD-E94F51A69773}"/>
              </a:ext>
            </a:extLst>
          </p:cNvPr>
          <p:cNvSpPr txBox="1"/>
          <p:nvPr/>
        </p:nvSpPr>
        <p:spPr>
          <a:xfrm>
            <a:off x="916748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126001" y="1728575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445-9064-384D-A08D-E4F3816AE88C}"/>
              </a:ext>
            </a:extLst>
          </p:cNvPr>
          <p:cNvSpPr txBox="1"/>
          <p:nvPr/>
        </p:nvSpPr>
        <p:spPr>
          <a:xfrm>
            <a:off x="4172057" y="189628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71F47-A601-0D45-8510-B077053333DE}"/>
              </a:ext>
            </a:extLst>
          </p:cNvPr>
          <p:cNvSpPr txBox="1"/>
          <p:nvPr/>
        </p:nvSpPr>
        <p:spPr>
          <a:xfrm>
            <a:off x="4875998" y="1922411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국가 선택 페이지를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62CB84-0663-0E48-932C-19FBBD9AD17E}"/>
              </a:ext>
            </a:extLst>
          </p:cNvPr>
          <p:cNvSpPr txBox="1"/>
          <p:nvPr/>
        </p:nvSpPr>
        <p:spPr>
          <a:xfrm>
            <a:off x="4153877" y="230123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10051C-EA15-1844-820C-D325C2047399}"/>
              </a:ext>
            </a:extLst>
          </p:cNvPr>
          <p:cNvSpPr txBox="1"/>
          <p:nvPr/>
        </p:nvSpPr>
        <p:spPr>
          <a:xfrm>
            <a:off x="5017556" y="2327360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D2608-4748-4241-813F-FC60487332CB}"/>
              </a:ext>
            </a:extLst>
          </p:cNvPr>
          <p:cNvSpPr txBox="1"/>
          <p:nvPr/>
        </p:nvSpPr>
        <p:spPr>
          <a:xfrm>
            <a:off x="4159758" y="2928251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7E9C29-0AF3-AB46-8275-05CAD1FEBD1A}"/>
              </a:ext>
            </a:extLst>
          </p:cNvPr>
          <p:cNvSpPr txBox="1"/>
          <p:nvPr/>
        </p:nvSpPr>
        <p:spPr>
          <a:xfrm>
            <a:off x="4805598" y="2954377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관한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726843" y="2019579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368229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590434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20328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567246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418145" y="3601230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849554" y="3601230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414930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Audio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5872199" y="2276674"/>
            <a:ext cx="6003963" cy="3003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285711" y="3447578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각 </a:t>
            </a:r>
            <a:r>
              <a:rPr kumimoji="1" lang="en-US" altLang="ko-KR" sz="2000" dirty="0">
                <a:solidFill>
                  <a:schemeClr val="bg1"/>
                </a:solidFill>
              </a:rPr>
              <a:t>Clip</a:t>
            </a:r>
            <a:r>
              <a:rPr kumimoji="1" lang="ko-KR" altLang="en-US" sz="2000" dirty="0">
                <a:solidFill>
                  <a:schemeClr val="bg1"/>
                </a:solidFill>
              </a:rPr>
              <a:t>을 미리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Spatial Blend </a:t>
            </a:r>
            <a:r>
              <a:rPr kumimoji="1" lang="ko-KR" altLang="en-US" sz="2000" dirty="0">
                <a:solidFill>
                  <a:schemeClr val="bg1"/>
                </a:solidFill>
              </a:rPr>
              <a:t>옵션을 </a:t>
            </a:r>
            <a:r>
              <a:rPr kumimoji="1" lang="en-US" altLang="ko-KR" sz="2000" dirty="0">
                <a:solidFill>
                  <a:schemeClr val="bg1"/>
                </a:solidFill>
              </a:rPr>
              <a:t>3D</a:t>
            </a:r>
            <a:r>
              <a:rPr kumimoji="1" lang="ko-KR" altLang="en-US" sz="2000" dirty="0">
                <a:solidFill>
                  <a:schemeClr val="bg1"/>
                </a:solidFill>
              </a:rPr>
              <a:t>로 설정한다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034715" y="35163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285710" y="4309727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3D Sound Settings</a:t>
            </a:r>
            <a:r>
              <a:rPr kumimoji="1" lang="ko-KR" altLang="en-US" sz="2000" dirty="0">
                <a:solidFill>
                  <a:schemeClr val="bg1"/>
                </a:solidFill>
              </a:rPr>
              <a:t>의 세부 설정을 통해 최소 및 최대 거리를 지정한다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034715" y="43785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C34C-EED5-3643-87EA-1AC34FF9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4023154"/>
            <a:ext cx="2840218" cy="1586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DADE-4CBB-4A4B-BCA3-E090F04E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39" y="1851671"/>
            <a:ext cx="2188387" cy="37575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579AC-E6DA-2440-A3CD-CE70B5BE506F}"/>
              </a:ext>
            </a:extLst>
          </p:cNvPr>
          <p:cNvSpPr txBox="1"/>
          <p:nvPr/>
        </p:nvSpPr>
        <p:spPr>
          <a:xfrm>
            <a:off x="6285711" y="2639489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북의 자식 객체에 각각의 역할을 하는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5133AF7F-91B5-754D-8C27-CF011C1D5999}"/>
              </a:ext>
            </a:extLst>
          </p:cNvPr>
          <p:cNvSpPr/>
          <p:nvPr/>
        </p:nvSpPr>
        <p:spPr>
          <a:xfrm rot="5400000">
            <a:off x="6034715" y="270829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 descr="앉아있는, 테이블, 쥐고있는, 대형이(가) 표시된 사진&#10;&#10;자동 생성된 설명">
            <a:extLst>
              <a:ext uri="{FF2B5EF4-FFF2-40B4-BE49-F238E27FC236}">
                <a16:creationId xmlns:a16="http://schemas.microsoft.com/office/drawing/2014/main" id="{23675AAD-FCD6-BD42-B859-C42FE2D47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0" y="1772012"/>
            <a:ext cx="2576921" cy="19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006299"/>
            <a:ext cx="5536169" cy="3318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3387907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악기마다 </a:t>
            </a:r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각기 다르게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Script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컴포넌트로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345670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4145552"/>
            <a:ext cx="476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OnTriggerEnter</a:t>
            </a:r>
            <a:r>
              <a:rPr kumimoji="1" lang="ko-KR" altLang="en-US" sz="2000" dirty="0">
                <a:solidFill>
                  <a:schemeClr val="bg1"/>
                </a:solidFill>
              </a:rPr>
              <a:t> 메서드를 오버라이딩하여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충돌 시 연주 사운드 플레이를 정의한다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421435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E306-8CC8-D042-8B3A-46AE37202734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3BC0F-5D50-214A-8462-09D4FC8C6B08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0DA7126-CA6D-EB4B-89F7-03B8E763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1523893"/>
            <a:ext cx="2577803" cy="4348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33F288-683F-BF4E-9840-0BF4812A0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1523893"/>
            <a:ext cx="2863130" cy="3466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23FA3-55CE-4C43-A8EC-23B493EB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5102060"/>
            <a:ext cx="2863130" cy="744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225063-83F8-284B-B691-1764FA87347C}"/>
              </a:ext>
            </a:extLst>
          </p:cNvPr>
          <p:cNvSpPr txBox="1"/>
          <p:nvPr/>
        </p:nvSpPr>
        <p:spPr>
          <a:xfrm>
            <a:off x="6677593" y="2630912"/>
            <a:ext cx="493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연주하기 기능 정의를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각 악기의 연주 사운드를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F8277C5-2895-5E49-ABC0-B9BFA2CC6B70}"/>
              </a:ext>
            </a:extLst>
          </p:cNvPr>
          <p:cNvSpPr/>
          <p:nvPr/>
        </p:nvSpPr>
        <p:spPr>
          <a:xfrm rot="5400000">
            <a:off x="6426597" y="269971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270963" y="2333791"/>
            <a:ext cx="5605200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B509F-2208-B544-813C-3FAEEBFFEE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1803041"/>
            <a:ext cx="11655456" cy="3902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328872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339046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70673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4428910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53065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846922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807850-70E4-CD43-998A-757F35A6E67B}"/>
              </a:ext>
            </a:extLst>
          </p:cNvPr>
          <p:cNvSpPr/>
          <p:nvPr/>
        </p:nvSpPr>
        <p:spPr>
          <a:xfrm>
            <a:off x="1138545" y="2146981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2020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HCI KOREA –</a:t>
            </a:r>
            <a:r>
              <a:rPr lang="ko-KR" altLang="en-US" sz="2400" dirty="0">
                <a:solidFill>
                  <a:schemeClr val="bg1"/>
                </a:solidFill>
              </a:rPr>
              <a:t> 포스터 발표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7FFCEBC2-50F2-CA4E-BFA0-A8DB5A88F168}"/>
              </a:ext>
            </a:extLst>
          </p:cNvPr>
          <p:cNvSpPr/>
          <p:nvPr/>
        </p:nvSpPr>
        <p:spPr>
          <a:xfrm rot="5400000">
            <a:off x="857580" y="224872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33BA7-D70C-3A47-B12E-58B195403412}"/>
              </a:ext>
            </a:extLst>
          </p:cNvPr>
          <p:cNvSpPr/>
          <p:nvPr/>
        </p:nvSpPr>
        <p:spPr>
          <a:xfrm>
            <a:off x="1138544" y="2564993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 음악 교육 모델 제작 연구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[HCI2020 </a:t>
            </a:r>
            <a:r>
              <a:rPr lang="ko-KR" altLang="en-US" sz="1600" dirty="0">
                <a:solidFill>
                  <a:schemeClr val="bg1"/>
                </a:solidFill>
              </a:rPr>
              <a:t>학술대회 준비 사무국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C69A0492-B7E6-4041-AC4F-1C91599BAD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8" name="그림 7" descr="휴대폰, 전화, 화면, 모니터이(가) 표시된 사진&#10;&#10;자동 생성된 설명">
            <a:extLst>
              <a:ext uri="{FF2B5EF4-FFF2-40B4-BE49-F238E27FC236}">
                <a16:creationId xmlns:a16="http://schemas.microsoft.com/office/drawing/2014/main" id="{887E076C-82E6-6F40-8803-EE13228FE81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1627659"/>
            <a:ext cx="3754800" cy="1692000"/>
          </a:xfrm>
          <a:prstGeom prst="rect">
            <a:avLst/>
          </a:prstGeom>
        </p:spPr>
      </p:pic>
      <p:pic>
        <p:nvPicPr>
          <p:cNvPr id="12" name="그림 11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42832DBF-F5DC-E942-B7E9-609BEEA7F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7659"/>
            <a:ext cx="3754800" cy="1692000"/>
          </a:xfrm>
          <a:prstGeom prst="rect">
            <a:avLst/>
          </a:prstGeom>
        </p:spPr>
      </p:pic>
      <p:pic>
        <p:nvPicPr>
          <p:cNvPr id="18" name="그림 17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A6741E34-5753-9D45-BBF7-5C82EF41BAD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4085924"/>
            <a:ext cx="3754800" cy="1692000"/>
          </a:xfrm>
          <a:prstGeom prst="rect">
            <a:avLst/>
          </a:prstGeom>
        </p:spPr>
      </p:pic>
      <p:pic>
        <p:nvPicPr>
          <p:cNvPr id="20" name="그림 19" descr="개체, 앉아있는, 검은색, 모니터이(가) 표시된 사진&#10;&#10;자동 생성된 설명">
            <a:extLst>
              <a:ext uri="{FF2B5EF4-FFF2-40B4-BE49-F238E27FC236}">
                <a16:creationId xmlns:a16="http://schemas.microsoft.com/office/drawing/2014/main" id="{0CA48611-AF40-344C-A4BF-FEADB509C1A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4085924"/>
            <a:ext cx="3754800" cy="1692000"/>
          </a:xfrm>
          <a:prstGeom prst="rect">
            <a:avLst/>
          </a:prstGeom>
        </p:spPr>
      </p:pic>
      <p:pic>
        <p:nvPicPr>
          <p:cNvPr id="22" name="그림 21" descr="앉아있는, 검은색, 사진, 하얀색이(가) 표시된 사진&#10;&#10;자동 생성된 설명">
            <a:extLst>
              <a:ext uri="{FF2B5EF4-FFF2-40B4-BE49-F238E27FC236}">
                <a16:creationId xmlns:a16="http://schemas.microsoft.com/office/drawing/2014/main" id="{1AB4A4E0-9F6A-0E4D-A0F2-CF7BD66F444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4085924"/>
            <a:ext cx="3754800" cy="1692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3A5B82E-52E7-AF4B-AFF3-DDDB0AC4B8B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63CAFB-98C0-3C47-855B-8315F4A53094}"/>
              </a:ext>
            </a:extLst>
          </p:cNvPr>
          <p:cNvSpPr/>
          <p:nvPr/>
        </p:nvSpPr>
        <p:spPr>
          <a:xfrm>
            <a:off x="954199" y="674839"/>
            <a:ext cx="1133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Intro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실내, 방, 생활, 천장이(가) 표시된 사진&#10;&#10;자동 생성된 설명">
            <a:extLst>
              <a:ext uri="{FF2B5EF4-FFF2-40B4-BE49-F238E27FC236}">
                <a16:creationId xmlns:a16="http://schemas.microsoft.com/office/drawing/2014/main" id="{D2B15055-A31A-1D49-961F-3351795E199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1461787"/>
            <a:ext cx="4532400" cy="2196000"/>
          </a:xfrm>
          <a:prstGeom prst="rect">
            <a:avLst/>
          </a:prstGeom>
        </p:spPr>
      </p:pic>
      <p:pic>
        <p:nvPicPr>
          <p:cNvPr id="8" name="그림 7" descr="실내, 방, 생활, 텔레비전이(가) 표시된 사진&#10;&#10;자동 생성된 설명">
            <a:extLst>
              <a:ext uri="{FF2B5EF4-FFF2-40B4-BE49-F238E27FC236}">
                <a16:creationId xmlns:a16="http://schemas.microsoft.com/office/drawing/2014/main" id="{8CA012F1-1FD8-8447-BC28-BE5BA39DCE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1461787"/>
            <a:ext cx="4532400" cy="2196000"/>
          </a:xfrm>
          <a:prstGeom prst="rect">
            <a:avLst/>
          </a:prstGeom>
        </p:spPr>
      </p:pic>
      <p:pic>
        <p:nvPicPr>
          <p:cNvPr id="11" name="그림 1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54CA93CD-843D-C341-A137-01C2C30D698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4092151"/>
            <a:ext cx="4532400" cy="2196000"/>
          </a:xfrm>
          <a:prstGeom prst="rect">
            <a:avLst/>
          </a:prstGeom>
        </p:spPr>
      </p:pic>
      <p:pic>
        <p:nvPicPr>
          <p:cNvPr id="15" name="그림 14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EA89E3C-4C09-CA4D-82CD-655E274676B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4092151"/>
            <a:ext cx="4532400" cy="2196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0C03EE1-6C95-0347-B2C3-C6A87AACFF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06C83E-4AA5-C946-973B-7C1BAA679C4A}"/>
              </a:ext>
            </a:extLst>
          </p:cNvPr>
          <p:cNvSpPr/>
          <p:nvPr/>
        </p:nvSpPr>
        <p:spPr>
          <a:xfrm>
            <a:off x="954199" y="67483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USA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BD22AE-4A35-D248-BC57-A16D31D586D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BDC649-ADAB-0B49-8348-E17B603B28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27D21344-49F6-044C-90B8-893CA81378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2F280-8EBA-A14E-8250-E637B98B29B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1627659"/>
            <a:ext cx="3754800" cy="1692000"/>
          </a:xfrm>
          <a:prstGeom prst="rect">
            <a:avLst/>
          </a:prstGeom>
        </p:spPr>
      </p:pic>
      <p:pic>
        <p:nvPicPr>
          <p:cNvPr id="21" name="그림 20" descr="실외, 표지판, 기차, 앉아있는이(가) 표시된 사진&#10;&#10;자동 생성된 설명">
            <a:extLst>
              <a:ext uri="{FF2B5EF4-FFF2-40B4-BE49-F238E27FC236}">
                <a16:creationId xmlns:a16="http://schemas.microsoft.com/office/drawing/2014/main" id="{677F4DE4-0489-4C4E-824A-63D4E9A9CD8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6" y="4099832"/>
            <a:ext cx="3754800" cy="1692000"/>
          </a:xfrm>
          <a:prstGeom prst="rect">
            <a:avLst/>
          </a:prstGeom>
        </p:spPr>
      </p:pic>
      <p:pic>
        <p:nvPicPr>
          <p:cNvPr id="23" name="그림 22" descr="실외, 표지판, 기차, 트랙이(가) 표시된 사진&#10;&#10;자동 생성된 설명">
            <a:extLst>
              <a:ext uri="{FF2B5EF4-FFF2-40B4-BE49-F238E27FC236}">
                <a16:creationId xmlns:a16="http://schemas.microsoft.com/office/drawing/2014/main" id="{6B48C405-34F7-A94D-8DFA-1E77B239BA0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1627659"/>
            <a:ext cx="3754800" cy="1692000"/>
          </a:xfrm>
          <a:prstGeom prst="rect">
            <a:avLst/>
          </a:prstGeom>
        </p:spPr>
      </p:pic>
      <p:pic>
        <p:nvPicPr>
          <p:cNvPr id="25" name="그림 24" descr="실외, 건물, 도로, 앉아있는이(가) 표시된 사진&#10;&#10;자동 생성된 설명">
            <a:extLst>
              <a:ext uri="{FF2B5EF4-FFF2-40B4-BE49-F238E27FC236}">
                <a16:creationId xmlns:a16="http://schemas.microsoft.com/office/drawing/2014/main" id="{38FBB407-6D36-4D49-BDDB-13EAC8BAEBD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4099832"/>
            <a:ext cx="3754800" cy="1692000"/>
          </a:xfrm>
          <a:prstGeom prst="rect">
            <a:avLst/>
          </a:prstGeom>
        </p:spPr>
      </p:pic>
      <p:pic>
        <p:nvPicPr>
          <p:cNvPr id="27" name="그림 26" descr="앉아있는, 테이블, 건물, 벤치이(가) 표시된 사진&#10;&#10;자동 생성된 설명">
            <a:extLst>
              <a:ext uri="{FF2B5EF4-FFF2-40B4-BE49-F238E27FC236}">
                <a16:creationId xmlns:a16="http://schemas.microsoft.com/office/drawing/2014/main" id="{2343766E-C6E2-7B4B-87D3-0DAC336ED2D2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4099832"/>
            <a:ext cx="37548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72F702-E8AF-D745-88D8-778BE29348B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4F95A5-DB55-A549-BF0B-514CF882AD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B3E33206-490A-E04E-A822-553982426E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2382994"/>
            <a:ext cx="3812400" cy="2314800"/>
          </a:xfrm>
          <a:prstGeom prst="rect">
            <a:avLst/>
          </a:prstGeom>
        </p:spPr>
      </p:pic>
      <p:pic>
        <p:nvPicPr>
          <p:cNvPr id="6" name="그림 5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2E5AAE5-D305-7145-AB07-C9CC251A707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00" y="2382994"/>
            <a:ext cx="3812400" cy="2314800"/>
          </a:xfrm>
          <a:prstGeom prst="rect">
            <a:avLst/>
          </a:prstGeom>
        </p:spPr>
      </p:pic>
      <p:pic>
        <p:nvPicPr>
          <p:cNvPr id="21" name="그림 2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0AC9D627-ECA1-1146-851E-D881684670C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15" y="2382994"/>
            <a:ext cx="3812400" cy="23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1194</Words>
  <Application>Microsoft Macintosh PowerPoint</Application>
  <PresentationFormat>와이드스크린</PresentationFormat>
  <Paragraphs>338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84</cp:revision>
  <dcterms:created xsi:type="dcterms:W3CDTF">2020-02-10T13:42:10Z</dcterms:created>
  <dcterms:modified xsi:type="dcterms:W3CDTF">2020-02-22T12:47:19Z</dcterms:modified>
</cp:coreProperties>
</file>